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8" r:id="rId5"/>
    <p:sldId id="264" r:id="rId6"/>
    <p:sldId id="263" r:id="rId7"/>
    <p:sldId id="261" r:id="rId8"/>
    <p:sldId id="262" r:id="rId9"/>
    <p:sldId id="278" r:id="rId10"/>
    <p:sldId id="268" r:id="rId11"/>
    <p:sldId id="273" r:id="rId12"/>
    <p:sldId id="274" r:id="rId13"/>
    <p:sldId id="275" r:id="rId14"/>
    <p:sldId id="276" r:id="rId15"/>
    <p:sldId id="277" r:id="rId16"/>
    <p:sldId id="279" r:id="rId17"/>
    <p:sldId id="260" r:id="rId18"/>
    <p:sldId id="269" r:id="rId19"/>
    <p:sldId id="272" r:id="rId20"/>
    <p:sldId id="27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64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51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61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06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55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00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42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9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06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13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80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4C9A4-4358-4B99-862F-E469AA6C93F4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4871-8978-4953-B670-6F32A6774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2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OBS-Nginx</a:t>
            </a:r>
            <a:r>
              <a:rPr lang="zh-TW" altLang="en-US" dirty="0" smtClean="0"/>
              <a:t>串流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11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461" b="55555"/>
          <a:stretch/>
        </p:blipFill>
        <p:spPr>
          <a:xfrm>
            <a:off x="267056" y="1797780"/>
            <a:ext cx="8250868" cy="41783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Set-</a:t>
            </a:r>
            <a:r>
              <a:rPr lang="en-US" altLang="zh-TW" dirty="0" err="1" smtClean="0"/>
              <a:t>Nginx.conf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402227" y="4230880"/>
            <a:ext cx="3674076" cy="56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設定</a:t>
            </a:r>
            <a:r>
              <a:rPr lang="en-US" altLang="zh-TW" dirty="0" smtClean="0">
                <a:solidFill>
                  <a:srgbClr val="FF0000"/>
                </a:solidFill>
              </a:rPr>
              <a:t>push </a:t>
            </a:r>
            <a:r>
              <a:rPr lang="zh-TW" altLang="en-US" dirty="0" smtClean="0">
                <a:solidFill>
                  <a:srgbClr val="FF0000"/>
                </a:solidFill>
              </a:rPr>
              <a:t>網址及金鑰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0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Set-OBS 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7212594" y="1690688"/>
            <a:ext cx="4141206" cy="980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串流類型</a:t>
            </a:r>
            <a:r>
              <a:rPr lang="en-US" altLang="zh-TW" dirty="0" smtClean="0"/>
              <a:t>:</a:t>
            </a:r>
            <a:r>
              <a:rPr lang="zh-TW" altLang="en-US" dirty="0" smtClean="0"/>
              <a:t>自訂串流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URL: </a:t>
            </a:r>
            <a:r>
              <a:rPr lang="en-US" altLang="zh-TW" dirty="0" err="1" smtClean="0">
                <a:solidFill>
                  <a:srgbClr val="FF0000"/>
                </a:solidFill>
              </a:rPr>
              <a:t>nignx</a:t>
            </a:r>
            <a:r>
              <a:rPr lang="en-US" altLang="zh-TW" dirty="0" smtClean="0">
                <a:solidFill>
                  <a:srgbClr val="FF0000"/>
                </a:solidFill>
              </a:rPr>
              <a:t> server IP/live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8" y="1385179"/>
            <a:ext cx="6811728" cy="53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4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Set-OBS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69" t="11517" r="10013" b="17742"/>
          <a:stretch/>
        </p:blipFill>
        <p:spPr>
          <a:xfrm>
            <a:off x="0" y="1584356"/>
            <a:ext cx="6333143" cy="4306536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1052467" y="5890892"/>
            <a:ext cx="4141206" cy="980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新增影像來源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選</a:t>
            </a:r>
            <a:r>
              <a:rPr lang="zh-TW" altLang="en-US" dirty="0"/>
              <a:t>擇</a:t>
            </a:r>
            <a:r>
              <a:rPr lang="zh-TW" altLang="en-US" dirty="0" smtClean="0">
                <a:solidFill>
                  <a:srgbClr val="FF0000"/>
                </a:solidFill>
              </a:rPr>
              <a:t>顯示器截取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23" y="2143404"/>
            <a:ext cx="4711525" cy="3188439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487709" y="3829616"/>
            <a:ext cx="773170" cy="48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5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開始串流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9" y="1436325"/>
            <a:ext cx="7804087" cy="5281275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141330" y="5501593"/>
            <a:ext cx="2478385" cy="5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點擊開始串流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3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連接失敗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1" t="16094" r="13641" b="12957"/>
          <a:stretch/>
        </p:blipFill>
        <p:spPr>
          <a:xfrm>
            <a:off x="1502875" y="1473405"/>
            <a:ext cx="7369521" cy="50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6600" dirty="0" smtClean="0">
                <a:solidFill>
                  <a:schemeClr val="bg1"/>
                </a:solidFill>
              </a:rPr>
              <a:t>Windows 7-Nginx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1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Set-</a:t>
            </a:r>
            <a:r>
              <a:rPr lang="en-US" altLang="zh-TW" dirty="0" err="1" smtClean="0"/>
              <a:t>Nginx.conf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747" y="1336461"/>
            <a:ext cx="7735161" cy="5212170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3674075" y="3556117"/>
            <a:ext cx="3674076" cy="56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設定</a:t>
            </a:r>
            <a:r>
              <a:rPr lang="en-US" altLang="zh-TW" dirty="0" smtClean="0">
                <a:solidFill>
                  <a:srgbClr val="FF0000"/>
                </a:solidFill>
              </a:rPr>
              <a:t>push </a:t>
            </a:r>
            <a:r>
              <a:rPr lang="zh-TW" altLang="en-US" dirty="0" smtClean="0">
                <a:solidFill>
                  <a:srgbClr val="FF0000"/>
                </a:solidFill>
              </a:rPr>
              <a:t>網址及金鑰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8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Set-OBS 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" y="1436326"/>
            <a:ext cx="6654146" cy="5245897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7212594" y="1690688"/>
            <a:ext cx="4141206" cy="980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串流類型</a:t>
            </a:r>
            <a:r>
              <a:rPr lang="en-US" altLang="zh-TW" dirty="0" smtClean="0"/>
              <a:t>:</a:t>
            </a:r>
            <a:r>
              <a:rPr lang="zh-TW" altLang="en-US" dirty="0" smtClean="0"/>
              <a:t>自訂串流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URL: </a:t>
            </a:r>
            <a:r>
              <a:rPr lang="en-US" altLang="zh-TW" dirty="0" err="1" smtClean="0">
                <a:solidFill>
                  <a:srgbClr val="FF0000"/>
                </a:solidFill>
              </a:rPr>
              <a:t>nignx</a:t>
            </a:r>
            <a:r>
              <a:rPr lang="en-US" altLang="zh-TW" dirty="0" smtClean="0">
                <a:solidFill>
                  <a:srgbClr val="FF0000"/>
                </a:solidFill>
              </a:rPr>
              <a:t> server IP/live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1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Set-OBS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69" t="11517" r="10013" b="17742"/>
          <a:stretch/>
        </p:blipFill>
        <p:spPr>
          <a:xfrm>
            <a:off x="0" y="1584356"/>
            <a:ext cx="6333143" cy="4306536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1052467" y="5890892"/>
            <a:ext cx="4141206" cy="980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新增影像來源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選</a:t>
            </a:r>
            <a:r>
              <a:rPr lang="zh-TW" altLang="en-US" dirty="0"/>
              <a:t>擇</a:t>
            </a:r>
            <a:r>
              <a:rPr lang="zh-TW" altLang="en-US" dirty="0" smtClean="0">
                <a:solidFill>
                  <a:srgbClr val="FF0000"/>
                </a:solidFill>
              </a:rPr>
              <a:t>顯示器截取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23" y="2143404"/>
            <a:ext cx="4711525" cy="3188439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487709" y="3829616"/>
            <a:ext cx="773170" cy="48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10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開始串流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9" y="1436325"/>
            <a:ext cx="7804087" cy="5281275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141330" y="5501593"/>
            <a:ext cx="2478385" cy="5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點擊開始串流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3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測試環境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0" y="4383386"/>
            <a:ext cx="3695700" cy="581025"/>
          </a:xfrm>
          <a:prstGeom prst="rect">
            <a:avLst/>
          </a:prstGeom>
        </p:spPr>
      </p:pic>
      <p:pic>
        <p:nvPicPr>
          <p:cNvPr id="2050" name="Picture 2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24" y="2750860"/>
            <a:ext cx="3036512" cy="6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下箭號 4"/>
          <p:cNvSpPr/>
          <p:nvPr/>
        </p:nvSpPr>
        <p:spPr>
          <a:xfrm rot="10800000">
            <a:off x="6270150" y="3558615"/>
            <a:ext cx="502067" cy="725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8105387">
            <a:off x="5511991" y="1776768"/>
            <a:ext cx="502067" cy="932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「Youtube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37" y="520675"/>
            <a:ext cx="2768306" cy="17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5098342"/>
            <a:ext cx="2857500" cy="16002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917" y="453981"/>
            <a:ext cx="3076575" cy="1485900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12878263">
            <a:off x="6956316" y="1795658"/>
            <a:ext cx="502067" cy="932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384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Youtube&amp;twitch</a:t>
            </a:r>
            <a:r>
              <a:rPr lang="en-US" altLang="zh-TW" dirty="0" smtClean="0"/>
              <a:t>-</a:t>
            </a:r>
            <a:r>
              <a:rPr lang="zh-TW" altLang="en-US" dirty="0" smtClean="0"/>
              <a:t>成功推送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45670"/>
            <a:ext cx="5685996" cy="3198373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8" y="2145670"/>
            <a:ext cx="5702091" cy="32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Donwload</a:t>
            </a:r>
            <a:r>
              <a:rPr lang="en-US" altLang="zh-TW" dirty="0" smtClean="0"/>
              <a:t> OBS-Studio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17255" y="2672361"/>
            <a:ext cx="245003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https://obsproject.com/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1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Install OBS-Studio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372" y="2101056"/>
            <a:ext cx="48863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smtClean="0"/>
              <a:t>twitch</a:t>
            </a:r>
            <a:r>
              <a:rPr lang="zh-TW" altLang="en-US" dirty="0" smtClean="0"/>
              <a:t>串流金鑰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148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smtClean="0"/>
              <a:t>twitch</a:t>
            </a:r>
            <a:r>
              <a:rPr lang="zh-TW" altLang="en-US" dirty="0" smtClean="0"/>
              <a:t>串流金鑰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7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串流金</a:t>
            </a:r>
            <a:r>
              <a:rPr lang="zh-TW" altLang="en-US" dirty="0"/>
              <a:t>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8" t="9539" r="18108" b="9623"/>
          <a:stretch/>
        </p:blipFill>
        <p:spPr>
          <a:xfrm>
            <a:off x="280087" y="1633023"/>
            <a:ext cx="8350032" cy="45535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31028" y="2611394"/>
            <a:ext cx="691978" cy="280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65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</a:t>
            </a:r>
            <a:r>
              <a:rPr lang="zh-TW" altLang="en-US" dirty="0"/>
              <a:t>得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串流金鑰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99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1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6600" dirty="0" smtClean="0">
                <a:solidFill>
                  <a:schemeClr val="bg1"/>
                </a:solidFill>
              </a:rPr>
              <a:t>Ubuntu 14.04 LTS-Nginx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3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133</Words>
  <Application>Microsoft Office PowerPoint</Application>
  <PresentationFormat>自訂</PresentationFormat>
  <Paragraphs>33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佈景主題</vt:lpstr>
      <vt:lpstr>OBS-Nginx串流</vt:lpstr>
      <vt:lpstr>測試環境</vt:lpstr>
      <vt:lpstr>Donwload OBS-Studio</vt:lpstr>
      <vt:lpstr>Install OBS-Studio</vt:lpstr>
      <vt:lpstr>取得twitch串流金鑰</vt:lpstr>
      <vt:lpstr>取得twitch串流金鑰</vt:lpstr>
      <vt:lpstr>取得Youtube串流金鑰</vt:lpstr>
      <vt:lpstr>取得Youtube串流金鑰</vt:lpstr>
      <vt:lpstr>Ubuntu 14.04 LTS-Nginx</vt:lpstr>
      <vt:lpstr>Set-Nginx.conf</vt:lpstr>
      <vt:lpstr>Set-OBS </vt:lpstr>
      <vt:lpstr>Set-OBS</vt:lpstr>
      <vt:lpstr>開始串流</vt:lpstr>
      <vt:lpstr>連接失敗</vt:lpstr>
      <vt:lpstr>Windows 7-Nginx</vt:lpstr>
      <vt:lpstr>Set-Nginx.conf</vt:lpstr>
      <vt:lpstr>Set-OBS </vt:lpstr>
      <vt:lpstr>Set-OBS</vt:lpstr>
      <vt:lpstr>開始串流</vt:lpstr>
      <vt:lpstr>Youtube&amp;twitch-成功推送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TB</cp:lastModifiedBy>
  <cp:revision>17</cp:revision>
  <dcterms:created xsi:type="dcterms:W3CDTF">2017-02-10T08:05:01Z</dcterms:created>
  <dcterms:modified xsi:type="dcterms:W3CDTF">2018-05-02T08:44:18Z</dcterms:modified>
</cp:coreProperties>
</file>